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887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 vertBarState="minimized" horzBarState="maximized">
    <p:restoredLeft sz="12579"/>
    <p:restoredTop sz="90000"/>
  </p:normalViewPr>
  <p:slideViewPr>
    <p:cSldViewPr snapToGrid="0" snapToObjects="1">
      <p:cViewPr>
        <p:scale>
          <a:sx n="80" d="100"/>
          <a:sy n="80" d="100"/>
        </p:scale>
        <p:origin x="0" y="0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685799" y="2130425"/>
            <a:ext cx="77723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7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143107" y="2214563"/>
            <a:ext cx="4857766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6629399" y="274638"/>
            <a:ext cx="2057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722312" y="4406900"/>
            <a:ext cx="77723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3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456027" y="1643063"/>
            <a:ext cx="82295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792287" y="4800600"/>
            <a:ext cx="54863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54863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54863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2295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4d78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790331" y="1247073"/>
            <a:ext cx="4876008" cy="2181926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ko-KR" altLang="en-US" sz="4100" b="1"/>
              <a:t>상상이 현실이 되는</a:t>
            </a:r>
            <a:br>
              <a:rPr lang="ko-KR" altLang="en-US" sz="3100" b="1"/>
            </a:br>
            <a:r>
              <a:rPr lang="ko-KR" altLang="en-US" sz="3100" b="1"/>
              <a:t>아디이어 실현</a:t>
            </a:r>
            <a:br>
              <a:rPr lang="ko-KR" altLang="en-US" sz="3100" b="1"/>
            </a:br>
            <a:br>
              <a:rPr lang="ko-KR" altLang="en-US" sz="3100" b="1"/>
            </a:br>
            <a:r>
              <a:rPr lang="ko-KR" altLang="en-US" sz="3100" b="1"/>
              <a:t>창의야 놀자 </a:t>
            </a:r>
            <a:br>
              <a:rPr lang="ko-KR" altLang="en-US" sz="3100" b="1"/>
            </a:br>
            <a:r>
              <a:rPr lang="ko-KR" altLang="en-US" sz="3100" b="1"/>
              <a:t>프로젝트 제안서</a:t>
            </a:r>
            <a:endParaRPr lang="ko-KR" altLang="en-US" sz="3100" b="1"/>
          </a:p>
        </p:txBody>
      </p:sp>
      <p:pic>
        <p:nvPicPr>
          <p:cNvPr id="31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323561" y="2936741"/>
            <a:ext cx="3197678" cy="31976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</ep:Words>
  <ep:PresentationFormat>화면 슬라이드 쇼(4:3)</ep:PresentationFormat>
  <ep:Paragraphs>1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한컴오피스</vt:lpstr>
      <vt:lpstr>상상이 현실이 되는 아디이어 실현  창의야 놀자  프로젝트 제안서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2020-04-27T04:41:08.214</dcterms:created>
  <dc:creator>user</dc:creator>
  <cp:lastModifiedBy>user</cp:lastModifiedBy>
  <dcterms:modified xsi:type="dcterms:W3CDTF">2020-04-27T05:28:57.556</dcterms:modified>
  <cp:revision>15</cp:revision>
  <dc:title>상상이 현실이 되는 아디이어 실현</dc:title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